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55"/>
  </p:notesMasterIdLst>
  <p:sldIdLst>
    <p:sldId id="325" r:id="rId2"/>
    <p:sldId id="375" r:id="rId3"/>
    <p:sldId id="281" r:id="rId4"/>
    <p:sldId id="282" r:id="rId5"/>
    <p:sldId id="283" r:id="rId6"/>
    <p:sldId id="376" r:id="rId7"/>
    <p:sldId id="285" r:id="rId8"/>
    <p:sldId id="286" r:id="rId9"/>
    <p:sldId id="287" r:id="rId10"/>
    <p:sldId id="288" r:id="rId11"/>
    <p:sldId id="377" r:id="rId12"/>
    <p:sldId id="378" r:id="rId13"/>
    <p:sldId id="291" r:id="rId14"/>
    <p:sldId id="292" r:id="rId15"/>
    <p:sldId id="379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80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84" r:id="rId46"/>
    <p:sldId id="385" r:id="rId47"/>
    <p:sldId id="386" r:id="rId48"/>
    <p:sldId id="387" r:id="rId49"/>
    <p:sldId id="388" r:id="rId50"/>
    <p:sldId id="389" r:id="rId51"/>
    <p:sldId id="390" r:id="rId52"/>
    <p:sldId id="391" r:id="rId53"/>
    <p:sldId id="392" r:id="rId5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91429"/>
  </p:normalViewPr>
  <p:slideViewPr>
    <p:cSldViewPr snapToGrid="0" snapToObjects="1">
      <p:cViewPr varScale="1">
        <p:scale>
          <a:sx n="117" d="100"/>
          <a:sy n="117" d="100"/>
        </p:scale>
        <p:origin x="20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An element that is positioned absolutely is taken out of the flow and thus takes up no space when placing other elements. </a:t>
            </a:r>
          </a:p>
          <a:p>
            <a:endParaRPr dirty="0"/>
          </a:p>
          <a:p>
            <a:r>
              <a:rPr dirty="0"/>
              <a:t>The absolutely positioned element is positioned relative to </a:t>
            </a:r>
            <a:r>
              <a:rPr i="1" dirty="0"/>
              <a:t>nearest positioned ancestor (non-static)</a:t>
            </a:r>
            <a:r>
              <a:rPr dirty="0"/>
              <a:t>. </a:t>
            </a:r>
          </a:p>
          <a:p>
            <a:endParaRPr dirty="0"/>
          </a:p>
          <a:p>
            <a:r>
              <a:rPr dirty="0"/>
              <a:t>If a positioned ancestor doesn't exist, the initial container (body) is used.</a:t>
            </a:r>
            <a:endParaRPr lang="en-US" dirty="0"/>
          </a:p>
          <a:p>
            <a:endParaRPr lang="en-US" dirty="0"/>
          </a:p>
          <a:p>
            <a:r>
              <a:rPr lang="en-US" dirty="0"/>
              <a:t>Most complex.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589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elements must be positioned (any position other than static)</a:t>
            </a:r>
          </a:p>
        </p:txBody>
      </p:sp>
    </p:spTree>
    <p:extLst>
      <p:ext uri="{BB962C8B-B14F-4D97-AF65-F5344CB8AC3E}">
        <p14:creationId xmlns:p14="http://schemas.microsoft.com/office/powerpoint/2010/main" val="3170291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80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youtu.be/sHfJn0jqBro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learn.shayhowe.com/html-css/positioning-content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youtu.be/yWXgnQaWSW0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Live</a:t>
            </a:r>
          </a:p>
        </p:txBody>
      </p:sp>
    </p:spTree>
    <p:extLst>
      <p:ext uri="{BB962C8B-B14F-4D97-AF65-F5344CB8AC3E}">
        <p14:creationId xmlns:p14="http://schemas.microsoft.com/office/powerpoint/2010/main" val="6257311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7966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7817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r="48628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79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8811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r="19179"/>
          <a:stretch>
            <a:fillRect/>
          </a:stretch>
        </p:blipFill>
        <p:spPr>
          <a:xfrm>
            <a:off x="-1" y="747991"/>
            <a:ext cx="5715001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3913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  <p:extLst>
      <p:ext uri="{BB962C8B-B14F-4D97-AF65-F5344CB8AC3E}">
        <p14:creationId xmlns:p14="http://schemas.microsoft.com/office/powerpoint/2010/main" val="21542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6377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7541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7707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1176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C3A-FE9C-4FE9-B370-10D03197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B9FCA-CAB5-43A7-A584-61A061680494}"/>
              </a:ext>
            </a:extLst>
          </p:cNvPr>
          <p:cNvSpPr txBox="1"/>
          <p:nvPr/>
        </p:nvSpPr>
        <p:spPr>
          <a:xfrm>
            <a:off x="791183" y="1942634"/>
            <a:ext cx="82749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Recap the basic topics covered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Talk about CSS Box Model and Positioning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 a conceptual introduction to CSS reset and downloadable style 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Google Developer tools for site inspection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</a:t>
            </a:r>
            <a:r>
              <a:rPr lang="en-US" dirty="0" err="1"/>
              <a:t>Github</a:t>
            </a:r>
            <a:r>
              <a:rPr lang="en-US" dirty="0"/>
              <a:t> Pages for website deployment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F796F-66AE-46D2-B8CC-64B516F9DF30}"/>
              </a:ext>
            </a:extLst>
          </p:cNvPr>
          <p:cNvSpPr txBox="1"/>
          <p:nvPr/>
        </p:nvSpPr>
        <p:spPr>
          <a:xfrm>
            <a:off x="612843" y="1060315"/>
            <a:ext cx="47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todays class we will…</a:t>
            </a:r>
          </a:p>
        </p:txBody>
      </p:sp>
    </p:spTree>
    <p:extLst>
      <p:ext uri="{BB962C8B-B14F-4D97-AF65-F5344CB8AC3E}">
        <p14:creationId xmlns:p14="http://schemas.microsoft.com/office/powerpoint/2010/main" val="159980188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617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  <p:extLst>
      <p:ext uri="{BB962C8B-B14F-4D97-AF65-F5344CB8AC3E}">
        <p14:creationId xmlns:p14="http://schemas.microsoft.com/office/powerpoint/2010/main" val="364336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sz="2200" b="0"/>
              <a:t> </a:t>
            </a:r>
            <a:br>
              <a:rPr sz="2200" b="0"/>
            </a:br>
            <a:r>
              <a:rPr sz="2200"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8846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31925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3497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work!</a:t>
            </a:r>
          </a:p>
        </p:txBody>
      </p:sp>
      <p:pic>
        <p:nvPicPr>
          <p:cNvPr id="4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4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Your brain may rest now…</a:t>
            </a:r>
          </a:p>
        </p:txBody>
      </p:sp>
    </p:spTree>
    <p:extLst>
      <p:ext uri="{BB962C8B-B14F-4D97-AF65-F5344CB8AC3E}">
        <p14:creationId xmlns:p14="http://schemas.microsoft.com/office/powerpoint/2010/main" val="129195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https://youtu.be/0lpxKw6E90Y</a:t>
            </a:r>
          </a:p>
        </p:txBody>
      </p:sp>
    </p:spTree>
    <p:extLst>
      <p:ext uri="{BB962C8B-B14F-4D97-AF65-F5344CB8AC3E}">
        <p14:creationId xmlns:p14="http://schemas.microsoft.com/office/powerpoint/2010/main" val="407514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BREAK!</a:t>
            </a:r>
          </a:p>
        </p:txBody>
      </p:sp>
    </p:spTree>
    <p:extLst>
      <p:ext uri="{BB962C8B-B14F-4D97-AF65-F5344CB8AC3E}">
        <p14:creationId xmlns:p14="http://schemas.microsoft.com/office/powerpoint/2010/main" val="333829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Positioning</a:t>
            </a:r>
          </a:p>
        </p:txBody>
      </p:sp>
    </p:spTree>
    <p:extLst>
      <p:ext uri="{BB962C8B-B14F-4D97-AF65-F5344CB8AC3E}">
        <p14:creationId xmlns:p14="http://schemas.microsoft.com/office/powerpoint/2010/main" val="284952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Four boxes placed statically (default) </a:t>
            </a:r>
          </a:p>
        </p:txBody>
      </p:sp>
    </p:spTree>
    <p:extLst>
      <p:ext uri="{BB962C8B-B14F-4D97-AF65-F5344CB8AC3E}">
        <p14:creationId xmlns:p14="http://schemas.microsoft.com/office/powerpoint/2010/main" val="189842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172149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Changing to </a:t>
            </a:r>
            <a:r>
              <a:rPr lang="en-US" i="1" dirty="0"/>
              <a:t>position: </a:t>
            </a:r>
            <a:r>
              <a:rPr i="1" dirty="0"/>
              <a:t>relative </a:t>
            </a:r>
            <a:r>
              <a:rPr dirty="0"/>
              <a:t>will nudge the boxes </a:t>
            </a:r>
            <a:r>
              <a:rPr lang="en-US" dirty="0"/>
              <a:t>in relation</a:t>
            </a:r>
            <a:r>
              <a:rPr dirty="0"/>
              <a:t> to their original</a:t>
            </a:r>
            <a:r>
              <a:rPr lang="en-US" dirty="0"/>
              <a:t> (static)</a:t>
            </a:r>
            <a:r>
              <a:rPr dirty="0"/>
              <a:t>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8039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80692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6737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Z-Index allows you to layer elements on top of each other when they’re positioned.</a:t>
            </a:r>
          </a:p>
        </p:txBody>
      </p:sp>
    </p:spTree>
    <p:extLst>
      <p:ext uri="{BB962C8B-B14F-4D97-AF65-F5344CB8AC3E}">
        <p14:creationId xmlns:p14="http://schemas.microsoft.com/office/powerpoint/2010/main" val="64660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3730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  <p:extLst>
      <p:ext uri="{BB962C8B-B14F-4D97-AF65-F5344CB8AC3E}">
        <p14:creationId xmlns:p14="http://schemas.microsoft.com/office/powerpoint/2010/main" val="3119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Video Link: </a:t>
            </a:r>
            <a:r>
              <a:rPr b="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9756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8026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259734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4415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  <p:extLst>
      <p:ext uri="{BB962C8B-B14F-4D97-AF65-F5344CB8AC3E}">
        <p14:creationId xmlns:p14="http://schemas.microsoft.com/office/powerpoint/2010/main" val="51047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Video Link: </a:t>
            </a:r>
            <a:r>
              <a:rPr b="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0361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sz="2400" b="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876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Chrome Inspector</a:t>
            </a:r>
          </a:p>
        </p:txBody>
      </p:sp>
    </p:spTree>
    <p:extLst>
      <p:ext uri="{BB962C8B-B14F-4D97-AF65-F5344CB8AC3E}">
        <p14:creationId xmlns:p14="http://schemas.microsoft.com/office/powerpoint/2010/main" val="270308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  <p:extLst>
      <p:ext uri="{BB962C8B-B14F-4D97-AF65-F5344CB8AC3E}">
        <p14:creationId xmlns:p14="http://schemas.microsoft.com/office/powerpoint/2010/main" val="290292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  <p:extLst>
      <p:ext uri="{BB962C8B-B14F-4D97-AF65-F5344CB8AC3E}">
        <p14:creationId xmlns:p14="http://schemas.microsoft.com/office/powerpoint/2010/main" val="64252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EXTRA MATERIAL</a:t>
            </a:r>
          </a:p>
        </p:txBody>
      </p:sp>
    </p:spTree>
    <p:extLst>
      <p:ext uri="{BB962C8B-B14F-4D97-AF65-F5344CB8AC3E}">
        <p14:creationId xmlns:p14="http://schemas.microsoft.com/office/powerpoint/2010/main" val="2195427077"/>
      </p:ext>
    </p:extLst>
  </p:cSld>
  <p:clrMapOvr>
    <a:masterClrMapping/>
  </p:clrMapOvr>
  <p:transition spd="slow">
    <p:dissolv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5" name="TextBox 5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  <p:extLst>
      <p:ext uri="{BB962C8B-B14F-4D97-AF65-F5344CB8AC3E}">
        <p14:creationId xmlns:p14="http://schemas.microsoft.com/office/powerpoint/2010/main" val="1564537173"/>
      </p:ext>
    </p:extLst>
  </p:cSld>
  <p:clrMapOvr>
    <a:masterClrMapping/>
  </p:clrMapOvr>
  <p:transition spd="slow">
    <p:dissolv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Resets</a:t>
            </a:r>
          </a:p>
        </p:txBody>
      </p:sp>
    </p:spTree>
    <p:extLst>
      <p:ext uri="{BB962C8B-B14F-4D97-AF65-F5344CB8AC3E}">
        <p14:creationId xmlns:p14="http://schemas.microsoft.com/office/powerpoint/2010/main" val="665496039"/>
      </p:ext>
    </p:extLst>
  </p:cSld>
  <p:clrMapOvr>
    <a:masterClrMapping/>
  </p:clrMapOvr>
  <p:transition spd="slow">
    <p:dissolv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Loading Multiple CSS Files ***(Very Important!!!)***</a:t>
            </a:r>
          </a:p>
        </p:txBody>
      </p:sp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5" y="762000"/>
            <a:ext cx="8545216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70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  <p:extLst>
      <p:ext uri="{BB962C8B-B14F-4D97-AF65-F5344CB8AC3E}">
        <p14:creationId xmlns:p14="http://schemas.microsoft.com/office/powerpoint/2010/main" val="1044038790"/>
      </p:ext>
    </p:extLst>
  </p:cSld>
  <p:clrMapOvr>
    <a:masterClrMapping/>
  </p:clrMapOvr>
  <p:transition spd="slow">
    <p:dissolv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What Browser?</a:t>
            </a:r>
          </a:p>
        </p:txBody>
      </p:sp>
      <p:sp>
        <p:nvSpPr>
          <p:cNvPr id="54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000" i="1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200" b="1" i="1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  <p:extLst>
      <p:ext uri="{BB962C8B-B14F-4D97-AF65-F5344CB8AC3E}">
        <p14:creationId xmlns:p14="http://schemas.microsoft.com/office/powerpoint/2010/main" val="4019620452"/>
      </p:ext>
    </p:extLst>
  </p:cSld>
  <p:clrMapOvr>
    <a:masterClrMapping/>
  </p:clrMapOvr>
  <p:transition spd="slow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369377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Battle of the Browsers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70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0704187"/>
      </p:ext>
    </p:extLst>
  </p:cSld>
  <p:clrMapOvr>
    <a:masterClrMapping/>
  </p:clrMapOvr>
  <p:transition spd="slow">
    <p:dissolv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Reset.css (or Normalize.css)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2" name="Shape 70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  <p:extLst>
      <p:ext uri="{BB962C8B-B14F-4D97-AF65-F5344CB8AC3E}">
        <p14:creationId xmlns:p14="http://schemas.microsoft.com/office/powerpoint/2010/main" val="3556507554"/>
      </p:ext>
    </p:extLst>
  </p:cSld>
  <p:clrMapOvr>
    <a:masterClrMapping/>
  </p:clrMapOvr>
  <p:transition spd="slow">
    <p:dissolv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CSS Resets Matter</a:t>
            </a:r>
          </a:p>
        </p:txBody>
      </p:sp>
      <p:sp>
        <p:nvSpPr>
          <p:cNvPr id="555" name="Shape 70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46044236"/>
      </p:ext>
    </p:extLst>
  </p:cSld>
  <p:clrMapOvr>
    <a:masterClrMapping/>
  </p:clrMapOvr>
  <p:transition spd="slow">
    <p:dissolv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5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9" name="TextBox 5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  <p:extLst>
      <p:ext uri="{BB962C8B-B14F-4D97-AF65-F5344CB8AC3E}">
        <p14:creationId xmlns:p14="http://schemas.microsoft.com/office/powerpoint/2010/main" val="3924994187"/>
      </p:ext>
    </p:extLst>
  </p:cSld>
  <p:clrMapOvr>
    <a:masterClrMapping/>
  </p:clrMapOvr>
  <p:transition spd="slow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058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3"/>
            <a:ext cx="5562601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  <p:extLst>
      <p:ext uri="{BB962C8B-B14F-4D97-AF65-F5344CB8AC3E}">
        <p14:creationId xmlns:p14="http://schemas.microsoft.com/office/powerpoint/2010/main" val="327448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We Be Floatin’</a:t>
            </a:r>
          </a:p>
        </p:txBody>
      </p:sp>
    </p:spTree>
    <p:extLst>
      <p:ext uri="{BB962C8B-B14F-4D97-AF65-F5344CB8AC3E}">
        <p14:creationId xmlns:p14="http://schemas.microsoft.com/office/powerpoint/2010/main" val="303625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Take a Facebook Break…</a:t>
            </a:r>
          </a:p>
        </p:txBody>
      </p:sp>
      <p:sp>
        <p:nvSpPr>
          <p:cNvPr id="371" name="Shape 70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8085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3467</TotalTime>
  <Words>1240</Words>
  <Application>Microsoft Macintosh PowerPoint</Application>
  <PresentationFormat>On-screen Show (4:3)</PresentationFormat>
  <Paragraphs>193</Paragraphs>
  <Slides>53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1_Unbranded</vt:lpstr>
      <vt:lpstr>Going Live</vt:lpstr>
      <vt:lpstr>Objectives 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Nicholas Bartlett</cp:lastModifiedBy>
  <cp:revision>1490</cp:revision>
  <cp:lastPrinted>2016-01-30T16:23:56Z</cp:lastPrinted>
  <dcterms:created xsi:type="dcterms:W3CDTF">2015-01-20T17:19:00Z</dcterms:created>
  <dcterms:modified xsi:type="dcterms:W3CDTF">2019-04-16T14:26:53Z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</Properties>
</file>